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extended-properties" Target="docProps/app.xml" Id="rId4" /><Relationship Type="http://schemas.openxmlformats.org/officeDocument/2006/relationships/officeDocument" Target="ppt/presentation.xml" Id="rId1" /><Relationship Type="http://schemas.openxmlformats.org/package/2006/relationships/metadata/thumbnail" Target="docProps/thumbnail.jpeg" Id="rId2" /><Relationship Type="http://schemas.openxmlformats.org/officeDocument/2006/relationships/custom-properties" Target="/docProps/custom.xml" Id="Rf7739b0b7fc5410c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1" r:id="rId5"/>
    <p:sldId id="259" r:id="rId6"/>
    <p:sldId id="260" r:id="rId7"/>
    <p:sldId id="27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0" r:id="rId20"/>
  </p:sldIdLst>
  <p:sldSz cx="9107488" cy="5143500"/>
  <p:notesSz cx="6858000" cy="9144000"/>
  <p:defaultTextStyle>
    <a:defPPr>
      <a:defRPr lang="en-US"/>
    </a:defPPr>
    <a:lvl1pPr marL="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7137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427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141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854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3568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282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4995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5709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4" d="100"/>
          <a:sy n="204" d="100"/>
        </p:scale>
        <p:origin x="-872" y="-104"/>
      </p:cViewPr>
      <p:guideLst>
        <p:guide orient="horz" pos="1620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9" /><Relationship Type="http://schemas.openxmlformats.org/officeDocument/2006/relationships/slide" Target="slides/slide19.xml" Id="rId20" /><Relationship Type="http://schemas.openxmlformats.org/officeDocument/2006/relationships/printerSettings" Target="printerSettings/printerSettings1.bin" Id="rId21" /><Relationship Type="http://schemas.openxmlformats.org/officeDocument/2006/relationships/presProps" Target="presProps.xml" Id="rId22" /><Relationship Type="http://schemas.openxmlformats.org/officeDocument/2006/relationships/viewProps" Target="viewProps.xml" Id="rId23" /><Relationship Type="http://schemas.openxmlformats.org/officeDocument/2006/relationships/theme" Target="theme/theme1.xml" Id="rId24" /><Relationship Type="http://schemas.openxmlformats.org/officeDocument/2006/relationships/tableStyles" Target="tableStyles.xml" Id="rId25" /><Relationship Type="http://schemas.openxmlformats.org/officeDocument/2006/relationships/slide" Target="slides/slide9.xml" Id="rId10" /><Relationship Type="http://schemas.openxmlformats.org/officeDocument/2006/relationships/slide" Target="slides/slide10.xml" Id="rId11" /><Relationship Type="http://schemas.openxmlformats.org/officeDocument/2006/relationships/slide" Target="slides/slide11.xml" Id="rId12" /><Relationship Type="http://schemas.openxmlformats.org/officeDocument/2006/relationships/slide" Target="slides/slide12.xml" Id="rId13" /><Relationship Type="http://schemas.openxmlformats.org/officeDocument/2006/relationships/slide" Target="slides/slide13.xml" Id="rId14" /><Relationship Type="http://schemas.openxmlformats.org/officeDocument/2006/relationships/slide" Target="slides/slide14.xml" Id="rId15" /><Relationship Type="http://schemas.openxmlformats.org/officeDocument/2006/relationships/slide" Target="slides/slide15.xml" Id="rId16" /><Relationship Type="http://schemas.openxmlformats.org/officeDocument/2006/relationships/slide" Target="slides/slide16.xml" Id="rId17" /><Relationship Type="http://schemas.openxmlformats.org/officeDocument/2006/relationships/slide" Target="slides/slide17.xml" Id="rId18" /><Relationship Type="http://schemas.openxmlformats.org/officeDocument/2006/relationships/slide" Target="slides/slide18.xml" Id="rId19" /><Relationship Type="http://schemas.openxmlformats.org/officeDocument/2006/relationships/slideMaster" Target="slideMasters/slideMaster1.xml" Id="rId1" /><Relationship Type="http://schemas.openxmlformats.org/officeDocument/2006/relationships/slide" Target="slides/slide1.xml" Id="rId2" /><Relationship Type="http://schemas.openxmlformats.org/officeDocument/2006/relationships/slide" Target="slides/slide2.xml" Id="rId3" /><Relationship Type="http://schemas.openxmlformats.org/officeDocument/2006/relationships/slide" Target="slides/slide3.xml" Id="rId4" /><Relationship Type="http://schemas.openxmlformats.org/officeDocument/2006/relationships/slide" Target="slides/slide4.xml" Id="rId5" /><Relationship Type="http://schemas.openxmlformats.org/officeDocument/2006/relationships/slide" Target="slides/slide5.xml" Id="rId6" /><Relationship Type="http://schemas.openxmlformats.org/officeDocument/2006/relationships/slide" Target="slides/slide6.xml" Id="rId7" /><Relationship Type="http://schemas.openxmlformats.org/officeDocument/2006/relationships/slide" Target="slides/slide7.xml" Id="rId8" /><Relationship Type="http://schemas.openxmlformats.org/officeDocument/2006/relationships/customXml" Target="/customXML/item.xml" Id="R2f7b17e40b604c91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062" y="1597819"/>
            <a:ext cx="774136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123" y="2914650"/>
            <a:ext cx="6375242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1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631" y="154781"/>
            <a:ext cx="2039698" cy="32908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794" y="154781"/>
            <a:ext cx="5972045" cy="32908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29" y="3305176"/>
            <a:ext cx="7741365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429" y="2180035"/>
            <a:ext cx="7741365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4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1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56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2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49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794" y="900113"/>
            <a:ext cx="4005081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666" y="900113"/>
            <a:ext cx="4006662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4" y="1151335"/>
            <a:ext cx="402405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374" y="1631156"/>
            <a:ext cx="402405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478" y="1151335"/>
            <a:ext cx="402563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6478" y="1631156"/>
            <a:ext cx="402563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2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4787"/>
            <a:ext cx="2996301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75" y="204788"/>
            <a:ext cx="5091339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375" y="1076326"/>
            <a:ext cx="2996301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3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131" y="3600450"/>
            <a:ext cx="5464493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131" y="459581"/>
            <a:ext cx="5464493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7137" indent="0">
              <a:buNone/>
              <a:defRPr sz="2500"/>
            </a:lvl2pPr>
            <a:lvl3pPr marL="814273" indent="0">
              <a:buNone/>
              <a:defRPr sz="2100"/>
            </a:lvl3pPr>
            <a:lvl4pPr marL="1221410" indent="0">
              <a:buNone/>
              <a:defRPr sz="1800"/>
            </a:lvl4pPr>
            <a:lvl5pPr marL="1628546" indent="0">
              <a:buNone/>
              <a:defRPr sz="1800"/>
            </a:lvl5pPr>
            <a:lvl6pPr marL="2035683" indent="0">
              <a:buNone/>
              <a:defRPr sz="1800"/>
            </a:lvl6pPr>
            <a:lvl7pPr marL="2442820" indent="0">
              <a:buNone/>
              <a:defRPr sz="1800"/>
            </a:lvl7pPr>
            <a:lvl8pPr marL="2849956" indent="0">
              <a:buNone/>
              <a:defRPr sz="1800"/>
            </a:lvl8pPr>
            <a:lvl9pPr marL="3257093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131" y="4025503"/>
            <a:ext cx="5464493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  <a:prstGeom prst="rect">
            <a:avLst/>
          </a:prstGeom>
        </p:spPr>
        <p:txBody>
          <a:bodyPr vert="horz" lIns="81427" tIns="40714" rIns="81427" bIns="40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5" y="1200151"/>
            <a:ext cx="8196739" cy="3394472"/>
          </a:xfrm>
          <a:prstGeom prst="rect">
            <a:avLst/>
          </a:prstGeom>
        </p:spPr>
        <p:txBody>
          <a:bodyPr vert="horz" lIns="81427" tIns="40714" rIns="81427" bIns="40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374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978C-2FCF-0D42-ABFD-C9CA6B8A2615}" type="datetimeFigureOut">
              <a:rPr lang="en-US" smtClean="0"/>
              <a:t>1/02/18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1725" y="4767263"/>
            <a:ext cx="2884038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27033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713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352" indent="-305352" algn="l" defTabSz="4071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597" indent="-254460" algn="l" defTabSz="40713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842" indent="-203568" algn="l" defTabSz="40713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978" indent="-203568" algn="l" defTabSz="407137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115" indent="-203568" algn="l" defTabSz="407137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925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388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525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066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137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27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141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854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568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282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995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709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hyperlink" Target="http://www.nzqa.govt.nz/ncea/understanding-ncea/how-ncea-works/video/te-reo-maori/" TargetMode="External"/><Relationship Id="rId5" Type="http://schemas.openxmlformats.org/officeDocument/2006/relationships/hyperlink" Target="http://www.nzqa.govt.nz/ncea/understanding-ncea/how-ncea-works/video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5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sp>
        <p:nvSpPr>
          <p:cNvPr id="8" name="Rectangle 7">
            <a:hlinkClick r:id="rId4"/>
          </p:cNvPr>
          <p:cNvSpPr/>
          <p:nvPr/>
        </p:nvSpPr>
        <p:spPr>
          <a:xfrm>
            <a:off x="455375" y="939993"/>
            <a:ext cx="3936579" cy="22110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/>
          </p:cNvPr>
          <p:cNvSpPr/>
          <p:nvPr/>
        </p:nvSpPr>
        <p:spPr>
          <a:xfrm>
            <a:off x="455375" y="939993"/>
            <a:ext cx="3936579" cy="22110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3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2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3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6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Year 10_Nga mahi a nga tupuna_Careers of our ancestors_POWERPOINT PRESENTATION_ENG_3.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13371"/>
          <a:stretch>
            <a:fillRect/>
          </a:stretch>
        </p:blipFill>
        <p:spPr/>
      </p:pic>
      <p:pic>
        <p:nvPicPr>
          <p:cNvPr id="4" name="Picture 3" descr="Year 11_Te Ao Ohanga Maori_Our place in the Economy_Powerpoint Presentation_MAORI_3.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ENG_3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0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Year 10_Nga mahi a nga tupuna_Careers of our ancestors_POWERPOINT PRESENTATION_ENG_3.0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13371"/>
          <a:stretch>
            <a:fillRect/>
          </a:stretch>
        </p:blipFill>
        <p:spPr/>
      </p:pic>
      <p:pic>
        <p:nvPicPr>
          <p:cNvPr id="4" name="Picture 3" descr="Year 11_Te Ao Ohanga Maori_Our place in the Economy_Powerpoint Presentation_MAORI_3.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ENG_3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6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ar 10_Nga mahi a nga tupuna_Careers of our ancestors_POWERPOINT PRESENTATION_ENG_3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"/>
          <a:stretch/>
        </p:blipFill>
        <p:spPr>
          <a:xfrm>
            <a:off x="0" y="0"/>
            <a:ext cx="9099336" cy="4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4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9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0_Nga mahi a nga tupuna_Careers of our ancestors_POWERPOINT PRESENTATION_ENG_3.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7" name="Picture 6" descr="Year 10_Nga mahi a nga tupuna_Careers of our ancestors_POWERPOINT PRESENTATION_ENG_3.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0_Nga mahi a nga tupuna_Careers of our ancestors_POWERPOINT PRESENTATION_ENG_3.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MAORI_3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5" name="Picture 4" descr="Year 11_Te Ao Ohanga Maori_Our place in the Economy_Powerpoint Presentation_MAORI_3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  <p:pic>
        <p:nvPicPr>
          <p:cNvPr id="6" name="Picture 5" descr="Year 10_Nga mahi a nga tupuna_Careers of our ancestors_POWERPOINT PRESENTATION_ENG_3.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DC4691BF00A443899034738234036697" version="1.0.0">
  <systemFields>
    <field name="Objective-Id">
      <value order="0">A1194028</value>
    </field>
    <field name="Objective-Title">
      <value order="0">RF Year 10 Teacher presentation</value>
    </field>
    <field name="Objective-Description">
      <value order="0"/>
    </field>
    <field name="Objective-CreationStamp">
      <value order="0">2018-03-27T20:40:53Z</value>
    </field>
    <field name="Objective-IsApproved">
      <value order="0">false</value>
    </field>
    <field name="Objective-IsPublished">
      <value order="0">true</value>
    </field>
    <field name="Objective-DatePublished">
      <value order="0">2018-03-28T00:16:18Z</value>
    </field>
    <field name="Objective-ModificationStamp">
      <value order="0">2018-03-28T00:16:18Z</value>
    </field>
    <field name="Objective-Owner">
      <value order="0">Megan Martin</value>
    </field>
    <field name="Objective-Path">
      <value order="0">Objective Global Folder:TEC Global Folder:Career Development:Rangatahi Futures:English:Year 10:CD-R-Rangatahi Futures-English-Year 10- FINALS -NO:Web - Rangatahi Futures Year 10 - English Final Resources</value>
    </field>
    <field name="Objective-Parent">
      <value order="0">Web - Rangatahi Futures Year 10 - English Final Resources</value>
    </field>
    <field name="Objective-State">
      <value order="0">Published</value>
    </field>
    <field name="Objective-VersionId">
      <value order="0">vA2701495</value>
    </field>
    <field name="Objective-Version">
      <value order="0">1.0</value>
    </field>
    <field name="Objective-VersionNumber">
      <value order="0">1</value>
    </field>
    <field name="Objective-VersionComment">
      <value order="0"/>
    </field>
    <field name="Objective-FileNumber">
      <value order="0">qA90695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Macintosh PowerPoint</Application>
  <PresentationFormat>Custom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Homegrown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Clark</dc:creator>
  <cp:lastModifiedBy>Siobhan Clark</cp:lastModifiedBy>
  <cp:revision>8</cp:revision>
  <dcterms:created xsi:type="dcterms:W3CDTF">2018-01-25T19:57:49Z</dcterms:created>
  <dcterms:modified xsi:type="dcterms:W3CDTF">2018-01-31T20:04:05Z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A1194028</vt:lpwstr>
  </property>
  <property fmtid="{D5CDD505-2E9C-101B-9397-08002B2CF9AE}" pid="4" name="Objective-Title">
    <vt:lpwstr>RF Year 10 Teacher presentation</vt:lpwstr>
  </property>
  <property fmtid="{D5CDD505-2E9C-101B-9397-08002B2CF9AE}" pid="5" name="Objective-Description">
    <vt:lpwstr/>
  </property>
  <property fmtid="{D5CDD505-2E9C-101B-9397-08002B2CF9AE}" pid="6" name="Objective-CreationStamp">
    <vt:filetime>2018-03-27T20:40:53Z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2018-03-28T00:16:18Z</vt:filetime>
  </property>
  <property fmtid="{D5CDD505-2E9C-101B-9397-08002B2CF9AE}" pid="10" name="Objective-ModificationStamp">
    <vt:filetime>2018-03-28T00:16:18Z</vt:filetime>
  </property>
  <property fmtid="{D5CDD505-2E9C-101B-9397-08002B2CF9AE}" pid="11" name="Objective-Owner">
    <vt:lpwstr>Megan Martin</vt:lpwstr>
  </property>
  <property fmtid="{D5CDD505-2E9C-101B-9397-08002B2CF9AE}" pid="12" name="Objective-Path">
    <vt:lpwstr>Objective Global Folder:TEC Global Folder:Career Development:Rangatahi Futures:English:Year 10:CD-R-Rangatahi Futures-English-Year 10- FINALS -NO:Web - Rangatahi Futures Year 10 - English Final Resources</vt:lpwstr>
  </property>
  <property fmtid="{D5CDD505-2E9C-101B-9397-08002B2CF9AE}" pid="13" name="Objective-Parent">
    <vt:lpwstr>Web - Rangatahi Futures Year 10 - English Final Resources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vA2701495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/>
  </property>
  <property fmtid="{D5CDD505-2E9C-101B-9397-08002B2CF9AE}" pid="19" name="Objective-FileNumber">
    <vt:lpwstr>qA90695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</Properties>
</file>